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89"/>
    <p:restoredTop sz="94661"/>
  </p:normalViewPr>
  <p:slideViewPr>
    <p:cSldViewPr snapToGrid="0" snapToObjects="1">
      <p:cViewPr varScale="1">
        <p:scale>
          <a:sx n="98" d="100"/>
          <a:sy n="98" d="100"/>
        </p:scale>
        <p:origin x="216" y="1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63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69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13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6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5/1/17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94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5/1/17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54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5/1/17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70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5/1/17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04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5/1/17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6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5/1/17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9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45E66-E90E-E143-80E2-E419FEDE4B2D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66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Sphere mapping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Dr</a:t>
            </a:r>
            <a:r>
              <a:rPr lang="en-US" dirty="0" smtClean="0"/>
              <a:t> G 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39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889760" y="1811383"/>
            <a:ext cx="4423954" cy="4423954"/>
          </a:xfrm>
          <a:prstGeom prst="ellipse">
            <a:avLst/>
          </a:prstGeom>
          <a:noFill/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49529" y="1811383"/>
            <a:ext cx="4423954" cy="4423954"/>
          </a:xfrm>
          <a:prstGeom prst="ellipse">
            <a:avLst/>
          </a:prstGeom>
          <a:noFill/>
          <a:ln w="539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0"/>
            <a:endCxn id="5" idx="4"/>
          </p:cNvCxnSpPr>
          <p:nvPr/>
        </p:nvCxnSpPr>
        <p:spPr>
          <a:xfrm>
            <a:off x="4361506" y="1811383"/>
            <a:ext cx="0" cy="44239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2"/>
            <a:endCxn id="5" idx="6"/>
          </p:cNvCxnSpPr>
          <p:nvPr/>
        </p:nvCxnSpPr>
        <p:spPr>
          <a:xfrm>
            <a:off x="2149529" y="4023360"/>
            <a:ext cx="442395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0"/>
            <a:endCxn id="4" idx="4"/>
          </p:cNvCxnSpPr>
          <p:nvPr/>
        </p:nvCxnSpPr>
        <p:spPr>
          <a:xfrm>
            <a:off x="4101737" y="1811383"/>
            <a:ext cx="0" cy="44239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4" idx="2"/>
            <a:endCxn id="4" idx="6"/>
          </p:cNvCxnSpPr>
          <p:nvPr/>
        </p:nvCxnSpPr>
        <p:spPr>
          <a:xfrm>
            <a:off x="1889760" y="4023360"/>
            <a:ext cx="442395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668751" y="1929161"/>
            <a:ext cx="692755" cy="2094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668751" y="4023360"/>
            <a:ext cx="692755" cy="2076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101737" y="1929161"/>
            <a:ext cx="693287" cy="20941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01737" y="4023360"/>
            <a:ext cx="692755" cy="20763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019645" y="1811383"/>
            <a:ext cx="4423954" cy="4423954"/>
          </a:xfrm>
          <a:prstGeom prst="ellipse">
            <a:avLst/>
          </a:prstGeom>
          <a:noFill/>
          <a:ln w="539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68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2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461759" y="1186915"/>
            <a:ext cx="4423954" cy="4423954"/>
          </a:xfrm>
          <a:prstGeom prst="ellipse">
            <a:avLst/>
          </a:prstGeom>
          <a:noFill/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7" idx="0"/>
            <a:endCxn id="7" idx="4"/>
          </p:cNvCxnSpPr>
          <p:nvPr/>
        </p:nvCxnSpPr>
        <p:spPr>
          <a:xfrm>
            <a:off x="8673736" y="1186915"/>
            <a:ext cx="0" cy="44239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7" idx="2"/>
            <a:endCxn id="7" idx="6"/>
          </p:cNvCxnSpPr>
          <p:nvPr/>
        </p:nvCxnSpPr>
        <p:spPr>
          <a:xfrm>
            <a:off x="6461759" y="3398892"/>
            <a:ext cx="442395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8673736" y="1304693"/>
            <a:ext cx="693287" cy="20941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673736" y="3398892"/>
            <a:ext cx="692755" cy="20763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461759" y="365125"/>
            <a:ext cx="0" cy="6414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0"/>
          </p:cNvCxnSpPr>
          <p:nvPr/>
        </p:nvCxnSpPr>
        <p:spPr>
          <a:xfrm flipH="1">
            <a:off x="6461759" y="1186915"/>
            <a:ext cx="2211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4"/>
          </p:cNvCxnSpPr>
          <p:nvPr/>
        </p:nvCxnSpPr>
        <p:spPr>
          <a:xfrm flipH="1">
            <a:off x="6461759" y="5610869"/>
            <a:ext cx="2211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/>
          <p:cNvSpPr/>
          <p:nvPr/>
        </p:nvSpPr>
        <p:spPr>
          <a:xfrm rot="5400000" flipH="1">
            <a:off x="6365482" y="5707141"/>
            <a:ext cx="4616505" cy="4423955"/>
          </a:xfrm>
          <a:prstGeom prst="arc">
            <a:avLst>
              <a:gd name="adj1" fmla="val 20489156"/>
              <a:gd name="adj2" fmla="val 0"/>
            </a:avLst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3" idx="0"/>
          </p:cNvCxnSpPr>
          <p:nvPr/>
        </p:nvCxnSpPr>
        <p:spPr>
          <a:xfrm flipH="1">
            <a:off x="6461757" y="5740077"/>
            <a:ext cx="2941669" cy="6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3" idx="0"/>
          </p:cNvCxnSpPr>
          <p:nvPr/>
        </p:nvCxnSpPr>
        <p:spPr>
          <a:xfrm>
            <a:off x="9366491" y="5475249"/>
            <a:ext cx="36935" cy="264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764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2341756"/>
            <a:ext cx="12192000" cy="43378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220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392" y="2572214"/>
            <a:ext cx="7809571" cy="3904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70" y="2572214"/>
            <a:ext cx="3904786" cy="390478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46410" y="2932771"/>
            <a:ext cx="3189249" cy="3189249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89857" y="2572214"/>
            <a:ext cx="3891775" cy="390478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6" idx="0"/>
            <a:endCxn id="5" idx="0"/>
          </p:cNvCxnSpPr>
          <p:nvPr/>
        </p:nvCxnSpPr>
        <p:spPr>
          <a:xfrm flipV="1">
            <a:off x="2141035" y="2572214"/>
            <a:ext cx="928" cy="3605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4"/>
            <a:endCxn id="5" idx="2"/>
          </p:cNvCxnSpPr>
          <p:nvPr/>
        </p:nvCxnSpPr>
        <p:spPr>
          <a:xfrm>
            <a:off x="2141035" y="6122020"/>
            <a:ext cx="928" cy="35498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074131" y="2865859"/>
            <a:ext cx="133815" cy="1338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070417" y="6051383"/>
            <a:ext cx="133815" cy="1338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4238392" y="2583361"/>
            <a:ext cx="15794" cy="42746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223526" y="6049536"/>
            <a:ext cx="15794" cy="42746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2032169" y="2583361"/>
            <a:ext cx="15794" cy="42746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2032169" y="6049532"/>
            <a:ext cx="15794" cy="42746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238392" y="2572214"/>
            <a:ext cx="7801674" cy="11147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23062" y="6471422"/>
            <a:ext cx="7801674" cy="11147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752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of View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Fov</a:t>
            </a:r>
            <a:r>
              <a:rPr lang="en-US" dirty="0" smtClean="0"/>
              <a:t> need to be tested, it not always be 220</a:t>
            </a:r>
          </a:p>
          <a:p>
            <a:r>
              <a:rPr lang="en-US" dirty="0" smtClean="0"/>
              <a:t>If need to stitch the image, it has to move the boundary right for left image and left for right image.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3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the feature: </a:t>
            </a:r>
            <a:r>
              <a:rPr lang="en-US" dirty="0" err="1" smtClean="0"/>
              <a:t>keypoint</a:t>
            </a:r>
            <a:r>
              <a:rPr lang="en-US" smtClean="0"/>
              <a:t> and descriptor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555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55</Words>
  <Application>Microsoft Macintosh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Arial</vt:lpstr>
      <vt:lpstr>Office Theme</vt:lpstr>
      <vt:lpstr>Sphere mapping</vt:lpstr>
      <vt:lpstr>Model</vt:lpstr>
      <vt:lpstr>Model 2</vt:lpstr>
      <vt:lpstr>220 model</vt:lpstr>
      <vt:lpstr>Field of View </vt:lpstr>
      <vt:lpstr>Stitching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Sphere mapping</dc:title>
  <dc:creator>Peerincle Li</dc:creator>
  <cp:lastModifiedBy>Peerincle Li</cp:lastModifiedBy>
  <cp:revision>9</cp:revision>
  <dcterms:created xsi:type="dcterms:W3CDTF">2017-05-01T14:36:50Z</dcterms:created>
  <dcterms:modified xsi:type="dcterms:W3CDTF">2017-05-02T00:31:51Z</dcterms:modified>
</cp:coreProperties>
</file>